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40923"/>
            <a:ext cx="12192000" cy="1269039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Un 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909578"/>
            <a:ext cx="12192000" cy="2656719"/>
          </a:xfrm>
        </p:spPr>
        <p:txBody>
          <a:bodyPr>
            <a:normAutofit/>
          </a:bodyPr>
          <a:lstStyle/>
          <a:p>
            <a:r>
              <a:rPr lang="en-US" sz="3200" dirty="0"/>
              <a:t>Praise to the Lord, the Almighty</a:t>
            </a:r>
          </a:p>
          <a:p>
            <a:r>
              <a:rPr lang="en-US" sz="3200" dirty="0"/>
              <a:t>Late 145:14, 21</a:t>
            </a:r>
          </a:p>
          <a:p>
            <a:r>
              <a:rPr lang="en-US" sz="3200" dirty="0" err="1"/>
              <a:t>Joachin</a:t>
            </a:r>
            <a:r>
              <a:rPr lang="en-US" sz="3200" dirty="0"/>
              <a:t> Neander, 1650-1680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G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un,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phat ding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zate’n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biakinn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biakpiakna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 </a:t>
            </a:r>
          </a:p>
          <a:p>
            <a:pPr marL="0" indent="0">
              <a:buNone/>
            </a:pP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39223" y="6156101"/>
            <a:ext cx="2452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un,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theizo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vaihawmna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56475" y="6156101"/>
            <a:ext cx="2435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un,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 ma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vangsak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pa, </a:t>
            </a:r>
          </a:p>
          <a:p>
            <a:pPr marL="0" indent="0">
              <a:buNone/>
            </a:pP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hoihna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keempa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lel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lawmin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hihlah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4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65103" y="6156101"/>
            <a:ext cx="2426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154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18. Vanglian Topa Phat Un  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2018-12-13T16:31:39Z</dcterms:modified>
</cp:coreProperties>
</file>